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58" r:id="rId7"/>
    <p:sldId id="264" r:id="rId8"/>
    <p:sldId id="290" r:id="rId9"/>
    <p:sldId id="291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64245-DA8A-4AE4-BF23-702F03FA1526}" v="11" dt="2025-11-18T22:21:31.904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3204" autoAdjust="0"/>
  </p:normalViewPr>
  <p:slideViewPr>
    <p:cSldViewPr snapToGrid="0">
      <p:cViewPr varScale="1">
        <p:scale>
          <a:sx n="45" d="100"/>
          <a:sy n="45" d="100"/>
        </p:scale>
        <p:origin x="53" y="73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pi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4800" dirty="0"/>
              <a:t>Pie Chart</a:t>
            </a:r>
            <a:br>
              <a:rPr lang="en-US" sz="4800" dirty="0"/>
            </a:br>
            <a:r>
              <a:rPr lang="en-US" sz="4800" dirty="0"/>
              <a:t>CTEC 298</a:t>
            </a:r>
            <a:br>
              <a:rPr lang="en-US" sz="4800" dirty="0"/>
            </a:br>
            <a:r>
              <a:rPr lang="en-US" sz="4800" dirty="0"/>
              <a:t>Neresha Miller</a:t>
            </a:r>
            <a:br>
              <a:rPr lang="en-US" sz="4800" dirty="0"/>
            </a:br>
            <a:r>
              <a:rPr lang="en-US" sz="4800" dirty="0"/>
              <a:t>Professor </a:t>
            </a:r>
            <a:r>
              <a:rPr lang="en-US" sz="4800" dirty="0" err="1"/>
              <a:t>Bemley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What is a pie chart?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pie chart is a circular graph divided into slices.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slice represents a proportion or percentage of a whole.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Useful for showing how categories compare within a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of the most common statistical visualization tools.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2116709"/>
          </a:xfrm>
        </p:spPr>
        <p:txBody>
          <a:bodyPr>
            <a:normAutofit/>
          </a:bodyPr>
          <a:lstStyle/>
          <a:p>
            <a:r>
              <a:rPr lang="en-US" dirty="0"/>
              <a:t>When Would a pie chart be used?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F39D751A-7DC2-62C6-30A9-8DD86CF83153}"/>
              </a:ext>
            </a:extLst>
          </p:cNvPr>
          <p:cNvSpPr txBox="1">
            <a:spLocks/>
          </p:cNvSpPr>
          <p:nvPr/>
        </p:nvSpPr>
        <p:spPr>
          <a:xfrm>
            <a:off x="4938713" y="3300413"/>
            <a:ext cx="6338887" cy="26685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/>
              <a:t>Quick visual interpretation</a:t>
            </a:r>
          </a:p>
          <a:p>
            <a:pPr marL="342900" indent="-342900"/>
            <a:r>
              <a:rPr lang="en-US" sz="2000" dirty="0"/>
              <a:t>Market share, Demographic breakdowns, budget distribution , etc.</a:t>
            </a:r>
          </a:p>
          <a:p>
            <a:pPr marL="342900" indent="-342900"/>
            <a:r>
              <a:rPr lang="en-US" sz="2000" dirty="0"/>
              <a:t>Help identify dominant categories</a:t>
            </a:r>
          </a:p>
          <a:p>
            <a:pPr marL="342900" indent="-342900"/>
            <a:r>
              <a:rPr lang="en-US" sz="2000" dirty="0"/>
              <a:t>How a whole is divided into parts</a:t>
            </a:r>
          </a:p>
          <a:p>
            <a:pPr marL="342900" indent="-3429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01" y="354245"/>
            <a:ext cx="6589150" cy="746421"/>
          </a:xfrm>
        </p:spPr>
        <p:txBody>
          <a:bodyPr>
            <a:normAutofit/>
          </a:bodyPr>
          <a:lstStyle/>
          <a:p>
            <a:r>
              <a:rPr lang="en-US" sz="3200" dirty="0"/>
              <a:t>Python Code/ Plot Graphic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FB2C62-724D-54F7-A0E6-CCE046F4BDD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66530" y="944534"/>
            <a:ext cx="6957391" cy="5804798"/>
          </a:xfr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5886" y="285869"/>
            <a:ext cx="6594768" cy="1175183"/>
          </a:xfrm>
        </p:spPr>
        <p:txBody>
          <a:bodyPr>
            <a:normAutofit fontScale="90000"/>
          </a:bodyPr>
          <a:lstStyle/>
          <a:p>
            <a:r>
              <a:rPr lang="en-US" dirty="0"/>
              <a:t>​</a:t>
            </a:r>
            <a:r>
              <a:rPr lang="en-US" sz="3600" dirty="0"/>
              <a:t>Strengths and Limitations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886" y="1223601"/>
            <a:ext cx="6594768" cy="19515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/>
              <a:t>Strengths: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Easy to interpret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Visually appealing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Good for simple datasets</a:t>
            </a:r>
          </a:p>
          <a:p>
            <a:pPr>
              <a:buNone/>
            </a:pPr>
            <a:r>
              <a:rPr lang="en-US" sz="2000" b="1" dirty="0"/>
              <a:t>Limitations: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Hard to compare slices that are close in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Not ideal for large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Doesn’t show trends over time</a:t>
            </a:r>
          </a:p>
          <a:p>
            <a:endParaRPr lang="en-US" sz="2000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5EB3-BA02-2E4B-CA52-297555974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62318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A2B74E-04A8-1F6E-0C73-F9F431B85AF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373522" y="3552110"/>
            <a:ext cx="835530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Pie charts show proportions of a whole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Matplotlib makes them easy to generate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Best used for clear, simple category comparisons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 when data is too complex</a:t>
            </a:r>
          </a:p>
        </p:txBody>
      </p:sp>
    </p:spTree>
    <p:extLst>
      <p:ext uri="{BB962C8B-B14F-4D97-AF65-F5344CB8AC3E}">
        <p14:creationId xmlns:p14="http://schemas.microsoft.com/office/powerpoint/2010/main" val="129440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3259056"/>
            <a:ext cx="8282093" cy="3006531"/>
          </a:xfrm>
        </p:spPr>
        <p:txBody>
          <a:bodyPr>
            <a:normAutofit/>
          </a:bodyPr>
          <a:lstStyle/>
          <a:p>
            <a:r>
              <a:rPr lang="en-US" dirty="0" err="1"/>
              <a:t>Edureka</a:t>
            </a:r>
            <a:r>
              <a:rPr lang="en-US" dirty="0"/>
              <a:t> (2017, April 19). Python Matplotlib Tutorial | Matplotlib Tutorial | Python Tutorial | Python Training </a:t>
            </a:r>
          </a:p>
          <a:p>
            <a:r>
              <a:rPr lang="en-US" dirty="0"/>
              <a:t>John Hunter, Darren Dale, Eric Firing, Michael </a:t>
            </a:r>
            <a:r>
              <a:rPr lang="en-US" dirty="0" err="1"/>
              <a:t>Droettboom</a:t>
            </a:r>
            <a:r>
              <a:rPr lang="en-US" dirty="0"/>
              <a:t> (2012-2025) </a:t>
            </a:r>
            <a:r>
              <a:rPr lang="en-US" dirty="0">
                <a:hlinkClick r:id="rId3"/>
              </a:rPr>
              <a:t>https://matplotlib.org/stable/api/_as_gen/matplotlib.pyplot.pie.html</a:t>
            </a:r>
            <a:endParaRPr lang="en-US" dirty="0"/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72</TotalTime>
  <Words>223</Words>
  <Application>Microsoft Office PowerPoint</Application>
  <PresentationFormat>Widescreen</PresentationFormat>
  <Paragraphs>36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Custom</vt:lpstr>
      <vt:lpstr>Pie Chart CTEC 298 Neresha Miller Professor Bemley</vt:lpstr>
      <vt:lpstr>What is a pie chart?</vt:lpstr>
      <vt:lpstr>When Would a pie chart be used?</vt:lpstr>
      <vt:lpstr>Python Code/ Plot Graphic</vt:lpstr>
      <vt:lpstr>​Strengths and Limitations 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Neresha Miller</dc:creator>
  <cp:lastModifiedBy>Neresha Miller</cp:lastModifiedBy>
  <cp:revision>2</cp:revision>
  <dcterms:created xsi:type="dcterms:W3CDTF">2025-11-18T02:08:13Z</dcterms:created>
  <dcterms:modified xsi:type="dcterms:W3CDTF">2025-11-18T22:22:20Z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